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0" r:id="rId3"/>
    <p:sldId id="273" r:id="rId4"/>
    <p:sldId id="274" r:id="rId5"/>
    <p:sldId id="275" r:id="rId6"/>
    <p:sldId id="276" r:id="rId7"/>
    <p:sldId id="298" r:id="rId8"/>
    <p:sldId id="300" r:id="rId9"/>
    <p:sldId id="301" r:id="rId10"/>
    <p:sldId id="302" r:id="rId11"/>
    <p:sldId id="304" r:id="rId12"/>
    <p:sldId id="305" r:id="rId13"/>
    <p:sldId id="306" r:id="rId14"/>
    <p:sldId id="307" r:id="rId15"/>
    <p:sldId id="308" r:id="rId16"/>
    <p:sldId id="30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788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 1 Мая, в районе здания №10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8993" t="18330" b="9188"/>
          <a:stretch>
            <a:fillRect/>
          </a:stretch>
        </p:blipFill>
        <p:spPr bwMode="auto">
          <a:xfrm>
            <a:off x="2620784" y="900752"/>
            <a:ext cx="7069512" cy="57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459633">
            <a:off x="5815717" y="4066570"/>
            <a:ext cx="423081" cy="375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10.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ул.Бажова, в районе здания №140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756" t="14814" r="5755" b="15870"/>
          <a:stretch>
            <a:fillRect/>
          </a:stretch>
        </p:blipFill>
        <p:spPr bwMode="auto">
          <a:xfrm>
            <a:off x="2620369" y="941695"/>
            <a:ext cx="6673755" cy="56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5240740" y="3425590"/>
            <a:ext cx="529439" cy="342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42296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Дзержинского, в районе здания №50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8657" t="19030" b="9188"/>
          <a:stretch>
            <a:fillRect/>
          </a:stretch>
        </p:blipFill>
        <p:spPr bwMode="auto">
          <a:xfrm>
            <a:off x="2504493" y="900751"/>
            <a:ext cx="7053489" cy="56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67707">
            <a:off x="5862064" y="2681394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13</a:t>
            </a:r>
          </a:p>
        </p:txBody>
      </p:sp>
    </p:spTree>
    <p:extLst>
      <p:ext uri="{BB962C8B-B14F-4D97-AF65-F5344CB8AC3E}">
        <p14:creationId xmlns="" xmlns:p14="http://schemas.microsoft.com/office/powerpoint/2010/main" val="2523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590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12.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ул. Достоевского, в районе здания №70</a:t>
            </a:r>
            <a:endParaRPr lang="ru-RU" sz="3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05" t="17951" b="8970"/>
          <a:stretch>
            <a:fillRect/>
          </a:stretch>
        </p:blipFill>
        <p:spPr bwMode="auto">
          <a:xfrm>
            <a:off x="2579427" y="764274"/>
            <a:ext cx="7165075" cy="58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8608629">
            <a:off x="5514035" y="3236605"/>
            <a:ext cx="572873" cy="338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42295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№2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8097" t="18890" b="9608"/>
          <a:stretch>
            <a:fillRect/>
          </a:stretch>
        </p:blipFill>
        <p:spPr bwMode="auto">
          <a:xfrm>
            <a:off x="2647665" y="846160"/>
            <a:ext cx="7260610" cy="57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54860">
            <a:off x="4715652" y="5124343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15</a:t>
            </a:r>
          </a:p>
        </p:txBody>
      </p:sp>
    </p:spTree>
    <p:extLst>
      <p:ext uri="{BB962C8B-B14F-4D97-AF65-F5344CB8AC3E}">
        <p14:creationId xmlns="" xmlns:p14="http://schemas.microsoft.com/office/powerpoint/2010/main" val="646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№38</a:t>
            </a:r>
            <a:endParaRPr lang="ru-RU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28881" t="18902" b="9037"/>
          <a:stretch>
            <a:fillRect/>
          </a:stretch>
        </p:blipFill>
        <p:spPr bwMode="auto">
          <a:xfrm>
            <a:off x="2625219" y="916146"/>
            <a:ext cx="7069240" cy="57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423814" y="4899546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16</a:t>
            </a:r>
          </a:p>
        </p:txBody>
      </p:sp>
    </p:spTree>
    <p:extLst>
      <p:ext uri="{BB962C8B-B14F-4D97-AF65-F5344CB8AC3E}">
        <p14:creationId xmlns="" xmlns:p14="http://schemas.microsoft.com/office/powerpoint/2010/main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844284" cy="562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15.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№40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40" t="18470" b="9468"/>
          <a:stretch>
            <a:fillRect/>
          </a:stretch>
        </p:blipFill>
        <p:spPr bwMode="auto">
          <a:xfrm>
            <a:off x="2511187" y="846163"/>
            <a:ext cx="7033147" cy="574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54860">
            <a:off x="4250942" y="1376113"/>
            <a:ext cx="417401" cy="36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17</a:t>
            </a:r>
          </a:p>
        </p:txBody>
      </p:sp>
    </p:spTree>
    <p:extLst>
      <p:ext uri="{BB962C8B-B14F-4D97-AF65-F5344CB8AC3E}">
        <p14:creationId xmlns="" xmlns:p14="http://schemas.microsoft.com/office/powerpoint/2010/main" val="1982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562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16.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№52</a:t>
            </a:r>
            <a:endParaRPr lang="ru-RU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9440" t="18610" b="9188"/>
          <a:stretch>
            <a:fillRect/>
          </a:stretch>
        </p:blipFill>
        <p:spPr bwMode="auto">
          <a:xfrm>
            <a:off x="2551179" y="887104"/>
            <a:ext cx="7018820" cy="57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54860">
            <a:off x="5329132" y="4664721"/>
            <a:ext cx="431012" cy="36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18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7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214999"/>
            <a:ext cx="10515600" cy="56292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№2. 1 микрорайон, в районе здания №1а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552" t="18890" b="9188"/>
          <a:stretch>
            <a:fillRect/>
          </a:stretch>
        </p:blipFill>
        <p:spPr bwMode="auto">
          <a:xfrm>
            <a:off x="2600192" y="818868"/>
            <a:ext cx="7135210" cy="582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027382">
            <a:off x="4681751" y="4367100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7539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42295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№3. 1 микрорайон, в районе здания №26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552" t="18470" r="2276" b="9188"/>
          <a:stretch>
            <a:fillRect/>
          </a:stretch>
        </p:blipFill>
        <p:spPr bwMode="auto">
          <a:xfrm>
            <a:off x="2838733" y="852986"/>
            <a:ext cx="6837529" cy="580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027382">
            <a:off x="5227662" y="3725654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46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№4. 2 микрорайон, в районе здания №8</a:t>
            </a:r>
            <a:endParaRPr lang="ru-RU" sz="4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l="29216" t="18330" b="9188"/>
          <a:stretch>
            <a:fillRect/>
          </a:stretch>
        </p:blipFill>
        <p:spPr bwMode="auto">
          <a:xfrm>
            <a:off x="2538484" y="832514"/>
            <a:ext cx="6963923" cy="57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0027382">
            <a:off x="6415017" y="3793893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№5. 2 микрорайон, в районе здания №8а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328" t="18750" b="9188"/>
          <a:stretch>
            <a:fillRect/>
          </a:stretch>
        </p:blipFill>
        <p:spPr bwMode="auto">
          <a:xfrm>
            <a:off x="2374711" y="791571"/>
            <a:ext cx="7192370" cy="58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20027382">
            <a:off x="5596151" y="472194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242297"/>
            <a:ext cx="10515600" cy="644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№6. 2 микрорайон, в районе здания №9 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29776" t="18902" b="9597"/>
          <a:stretch>
            <a:fillRect/>
          </a:stretch>
        </p:blipFill>
        <p:spPr bwMode="auto">
          <a:xfrm>
            <a:off x="2333767" y="805219"/>
            <a:ext cx="7055893" cy="57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 rot="19796669">
            <a:off x="4917360" y="416328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3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№7. 3 микрорайон, в районе здания №1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104" t="18610" b="9049"/>
          <a:stretch>
            <a:fillRect/>
          </a:stretch>
        </p:blipFill>
        <p:spPr bwMode="auto">
          <a:xfrm>
            <a:off x="2647666" y="775911"/>
            <a:ext cx="7233313" cy="590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454288" y="3437633"/>
            <a:ext cx="181723" cy="215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№8.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6 микрорайон, в районе здания №3а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440" t="18750" b="9049"/>
          <a:stretch>
            <a:fillRect/>
          </a:stretch>
        </p:blipFill>
        <p:spPr bwMode="auto">
          <a:xfrm>
            <a:off x="2620371" y="764275"/>
            <a:ext cx="7192370" cy="58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6031431" y="3473456"/>
            <a:ext cx="224719" cy="22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201353"/>
            <a:ext cx="10515600" cy="6311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№9.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6 микрорайон, в районе здания №26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328" t="18750" b="14366"/>
          <a:stretch>
            <a:fillRect/>
          </a:stretch>
        </p:blipFill>
        <p:spPr bwMode="auto">
          <a:xfrm>
            <a:off x="2347415" y="875136"/>
            <a:ext cx="7574508" cy="57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692167" y="4298182"/>
            <a:ext cx="376742" cy="358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215</Words>
  <Application>Microsoft Office PowerPoint</Application>
  <PresentationFormat>Произвольный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Лот №1. ул. 1 Мая, в районе здания №10</vt:lpstr>
      <vt:lpstr>Лот №2. 1 микрорайон, в районе здания №1а</vt:lpstr>
      <vt:lpstr>Лот №3. 1 микрорайон, в районе здания №26</vt:lpstr>
      <vt:lpstr>Лот №4. 2 микрорайон, в районе здания №8</vt:lpstr>
      <vt:lpstr>Лот №5. 2 микрорайон, в районе здания №8а</vt:lpstr>
      <vt:lpstr>Лот №6. 2 микрорайон, в районе здания №9 </vt:lpstr>
      <vt:lpstr>Лот №7. 3 микрорайон, в районе здания №1</vt:lpstr>
      <vt:lpstr>Лот №8. 6 микрорайон, в районе здания №3а</vt:lpstr>
      <vt:lpstr>Лот №9. 6 микрорайон, в районе здания №26</vt:lpstr>
      <vt:lpstr>Лот №10. ул.Бажова, в районе здания №140</vt:lpstr>
      <vt:lpstr>Лот №11. ул. Дзержинского, в районе здания №50</vt:lpstr>
      <vt:lpstr>Лот №12. ул. Достоевского, в районе здания №70</vt:lpstr>
      <vt:lpstr>Лот №13. ул. Карбышева, в районе здания №2</vt:lpstr>
      <vt:lpstr>Лот №14. ул. Карбышева, в районе здания №38</vt:lpstr>
      <vt:lpstr>Лот №15. ул. Карбышева, в районе здания №40</vt:lpstr>
      <vt:lpstr>Лот №16. ул. Карбышева, в районе здания №52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scheblova</cp:lastModifiedBy>
  <cp:revision>71</cp:revision>
  <dcterms:created xsi:type="dcterms:W3CDTF">2018-10-19T11:00:22Z</dcterms:created>
  <dcterms:modified xsi:type="dcterms:W3CDTF">2023-03-06T05:00:17Z</dcterms:modified>
</cp:coreProperties>
</file>